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9"/>
  </p:handoutMasterIdLst>
  <p:sldIdLst>
    <p:sldId id="375" r:id="rId2"/>
    <p:sldId id="464" r:id="rId3"/>
    <p:sldId id="462" r:id="rId4"/>
    <p:sldId id="465" r:id="rId5"/>
    <p:sldId id="466" r:id="rId6"/>
    <p:sldId id="467" r:id="rId7"/>
    <p:sldId id="38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D91A5-D741-4137-942F-B3D62E781BA7}" v="9" dt="2022-06-30T14:11:25.8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11CD91A5-D741-4137-942F-B3D62E781BA7}"/>
    <pc:docChg chg="undo custSel addSld delSld modSld sldOrd">
      <pc:chgData name="אלכס גורבצ'וב" userId="8459a7c7-b354-45d8-a56f-77640536e27f" providerId="ADAL" clId="{11CD91A5-D741-4137-942F-B3D62E781BA7}" dt="2022-06-30T14:23:23.170" v="719" actId="20577"/>
      <pc:docMkLst>
        <pc:docMk/>
      </pc:docMkLst>
      <pc:sldChg chg="add del">
        <pc:chgData name="אלכס גורבצ'וב" userId="8459a7c7-b354-45d8-a56f-77640536e27f" providerId="ADAL" clId="{11CD91A5-D741-4137-942F-B3D62E781BA7}" dt="2022-06-30T13:16:01.550" v="2" actId="47"/>
        <pc:sldMkLst>
          <pc:docMk/>
          <pc:sldMk cId="1816832597" sldId="430"/>
        </pc:sldMkLst>
      </pc:sldChg>
      <pc:sldChg chg="add del">
        <pc:chgData name="אלכס גורבצ'וב" userId="8459a7c7-b354-45d8-a56f-77640536e27f" providerId="ADAL" clId="{11CD91A5-D741-4137-942F-B3D62E781BA7}" dt="2022-06-30T13:16:01.550" v="2" actId="47"/>
        <pc:sldMkLst>
          <pc:docMk/>
          <pc:sldMk cId="2487066538" sldId="431"/>
        </pc:sldMkLst>
      </pc:sldChg>
      <pc:sldChg chg="add del">
        <pc:chgData name="אלכס גורבצ'וב" userId="8459a7c7-b354-45d8-a56f-77640536e27f" providerId="ADAL" clId="{11CD91A5-D741-4137-942F-B3D62E781BA7}" dt="2022-06-30T13:16:01.550" v="2" actId="47"/>
        <pc:sldMkLst>
          <pc:docMk/>
          <pc:sldMk cId="2562780244" sldId="432"/>
        </pc:sldMkLst>
      </pc:sldChg>
      <pc:sldChg chg="add del">
        <pc:chgData name="אלכס גורבצ'וב" userId="8459a7c7-b354-45d8-a56f-77640536e27f" providerId="ADAL" clId="{11CD91A5-D741-4137-942F-B3D62E781BA7}" dt="2022-06-30T13:16:01.550" v="2" actId="47"/>
        <pc:sldMkLst>
          <pc:docMk/>
          <pc:sldMk cId="421286489" sldId="461"/>
        </pc:sldMkLst>
      </pc:sldChg>
      <pc:sldChg chg="addSp delSp modSp add del mod">
        <pc:chgData name="אלכס גורבצ'וב" userId="8459a7c7-b354-45d8-a56f-77640536e27f" providerId="ADAL" clId="{11CD91A5-D741-4137-942F-B3D62E781BA7}" dt="2022-06-30T14:14:12.723" v="509" actId="404"/>
        <pc:sldMkLst>
          <pc:docMk/>
          <pc:sldMk cId="3269718750" sldId="462"/>
        </pc:sldMkLst>
        <pc:spChg chg="del">
          <ac:chgData name="אלכס גורבצ'וב" userId="8459a7c7-b354-45d8-a56f-77640536e27f" providerId="ADAL" clId="{11CD91A5-D741-4137-942F-B3D62E781BA7}" dt="2022-06-30T13:31:23.571" v="85" actId="478"/>
          <ac:spMkLst>
            <pc:docMk/>
            <pc:sldMk cId="3269718750" sldId="462"/>
            <ac:spMk id="2" creationId="{92767B81-ED8A-3570-086C-6C27C92310AF}"/>
          </ac:spMkLst>
        </pc:spChg>
        <pc:spChg chg="mod">
          <ac:chgData name="אלכס גורבצ'וב" userId="8459a7c7-b354-45d8-a56f-77640536e27f" providerId="ADAL" clId="{11CD91A5-D741-4137-942F-B3D62E781BA7}" dt="2022-06-30T14:14:12.723" v="509" actId="404"/>
          <ac:spMkLst>
            <pc:docMk/>
            <pc:sldMk cId="3269718750" sldId="462"/>
            <ac:spMk id="7" creationId="{54E9E228-B02C-3941-B458-23CB2D67B476}"/>
          </ac:spMkLst>
        </pc:spChg>
        <pc:spChg chg="del">
          <ac:chgData name="אלכס גורבצ'וב" userId="8459a7c7-b354-45d8-a56f-77640536e27f" providerId="ADAL" clId="{11CD91A5-D741-4137-942F-B3D62E781BA7}" dt="2022-06-30T13:31:28.064" v="86" actId="478"/>
          <ac:spMkLst>
            <pc:docMk/>
            <pc:sldMk cId="3269718750" sldId="462"/>
            <ac:spMk id="9" creationId="{DFF8355B-F9B4-AB5A-4AC2-DBA6350BDEF1}"/>
          </ac:spMkLst>
        </pc:spChg>
        <pc:spChg chg="del">
          <ac:chgData name="אלכס גורבצ'וב" userId="8459a7c7-b354-45d8-a56f-77640536e27f" providerId="ADAL" clId="{11CD91A5-D741-4137-942F-B3D62E781BA7}" dt="2022-06-30T13:31:29.351" v="87" actId="478"/>
          <ac:spMkLst>
            <pc:docMk/>
            <pc:sldMk cId="3269718750" sldId="462"/>
            <ac:spMk id="13" creationId="{9CEA2FEE-BED0-5AEC-4687-AE1512B03AFE}"/>
          </ac:spMkLst>
        </pc:spChg>
        <pc:spChg chg="del">
          <ac:chgData name="אלכס גורבצ'וב" userId="8459a7c7-b354-45d8-a56f-77640536e27f" providerId="ADAL" clId="{11CD91A5-D741-4137-942F-B3D62E781BA7}" dt="2022-06-30T13:31:31.168" v="88" actId="478"/>
          <ac:spMkLst>
            <pc:docMk/>
            <pc:sldMk cId="3269718750" sldId="462"/>
            <ac:spMk id="15" creationId="{FFC7BC6F-36AB-CC1A-37EF-74DF4BA904CA}"/>
          </ac:spMkLst>
        </pc:spChg>
        <pc:picChg chg="add mod">
          <ac:chgData name="אלכס גורבצ'וב" userId="8459a7c7-b354-45d8-a56f-77640536e27f" providerId="ADAL" clId="{11CD91A5-D741-4137-942F-B3D62E781BA7}" dt="2022-06-30T14:10:08.736" v="383" actId="1037"/>
          <ac:picMkLst>
            <pc:docMk/>
            <pc:sldMk cId="3269718750" sldId="462"/>
            <ac:picMk id="4" creationId="{B15BCAD5-0D55-4151-EB8D-7AB01F15636A}"/>
          </ac:picMkLst>
        </pc:picChg>
        <pc:picChg chg="add mod">
          <ac:chgData name="אלכס גורבצ'וב" userId="8459a7c7-b354-45d8-a56f-77640536e27f" providerId="ADAL" clId="{11CD91A5-D741-4137-942F-B3D62E781BA7}" dt="2022-06-30T14:10:15.391" v="407" actId="1037"/>
          <ac:picMkLst>
            <pc:docMk/>
            <pc:sldMk cId="3269718750" sldId="462"/>
            <ac:picMk id="5" creationId="{C6280F6F-63E7-1BDD-C362-BF79DD0F7E94}"/>
          </ac:picMkLst>
        </pc:picChg>
        <pc:picChg chg="del">
          <ac:chgData name="אלכס גורבצ'וב" userId="8459a7c7-b354-45d8-a56f-77640536e27f" providerId="ADAL" clId="{11CD91A5-D741-4137-942F-B3D62E781BA7}" dt="2022-06-30T13:31:56.672" v="93" actId="478"/>
          <ac:picMkLst>
            <pc:docMk/>
            <pc:sldMk cId="3269718750" sldId="462"/>
            <ac:picMk id="8" creationId="{85C6D5E0-BC67-D456-2368-FCC7B9DF509F}"/>
          </ac:picMkLst>
        </pc:picChg>
        <pc:picChg chg="add mod">
          <ac:chgData name="אלכס גורבצ'וב" userId="8459a7c7-b354-45d8-a56f-77640536e27f" providerId="ADAL" clId="{11CD91A5-D741-4137-942F-B3D62E781BA7}" dt="2022-06-30T14:10:12.088" v="395" actId="1037"/>
          <ac:picMkLst>
            <pc:docMk/>
            <pc:sldMk cId="3269718750" sldId="462"/>
            <ac:picMk id="10" creationId="{5CCC6C19-4E51-EABD-039F-EB930AA571D3}"/>
          </ac:picMkLst>
        </pc:picChg>
        <pc:picChg chg="add del mod ord">
          <ac:chgData name="אלכס גורבצ'וב" userId="8459a7c7-b354-45d8-a56f-77640536e27f" providerId="ADAL" clId="{11CD91A5-D741-4137-942F-B3D62E781BA7}" dt="2022-06-30T13:51:24.314" v="162" actId="478"/>
          <ac:picMkLst>
            <pc:docMk/>
            <pc:sldMk cId="3269718750" sldId="462"/>
            <ac:picMk id="12" creationId="{31EE6352-2A7A-D2BF-D507-58947B50B7B8}"/>
          </ac:picMkLst>
        </pc:picChg>
        <pc:inkChg chg="add mod">
          <ac:chgData name="אלכס גורבצ'וב" userId="8459a7c7-b354-45d8-a56f-77640536e27f" providerId="ADAL" clId="{11CD91A5-D741-4137-942F-B3D62E781BA7}" dt="2022-06-30T14:10:24.074" v="443" actId="1036"/>
          <ac:inkMkLst>
            <pc:docMk/>
            <pc:sldMk cId="3269718750" sldId="462"/>
            <ac:inkMk id="14" creationId="{F5DD4BB5-CDE0-DD31-6DB9-185C0349BA93}"/>
          </ac:inkMkLst>
        </pc:inkChg>
        <pc:inkChg chg="add del">
          <ac:chgData name="אלכס גורבצ'וב" userId="8459a7c7-b354-45d8-a56f-77640536e27f" providerId="ADAL" clId="{11CD91A5-D741-4137-942F-B3D62E781BA7}" dt="2022-06-30T14:04:59.104" v="260"/>
          <ac:inkMkLst>
            <pc:docMk/>
            <pc:sldMk cId="3269718750" sldId="462"/>
            <ac:inkMk id="16" creationId="{B785AC88-2F58-A3C3-4678-0623A896A94C}"/>
          </ac:inkMkLst>
        </pc:inkChg>
      </pc:sldChg>
      <pc:sldChg chg="del">
        <pc:chgData name="אלכס גורבצ'וב" userId="8459a7c7-b354-45d8-a56f-77640536e27f" providerId="ADAL" clId="{11CD91A5-D741-4137-942F-B3D62E781BA7}" dt="2022-06-30T14:07:00.368" v="289" actId="47"/>
        <pc:sldMkLst>
          <pc:docMk/>
          <pc:sldMk cId="841833794" sldId="463"/>
        </pc:sldMkLst>
      </pc:sldChg>
      <pc:sldChg chg="delSp modSp add mod ord">
        <pc:chgData name="אלכס גורבצ'וב" userId="8459a7c7-b354-45d8-a56f-77640536e27f" providerId="ADAL" clId="{11CD91A5-D741-4137-942F-B3D62E781BA7}" dt="2022-06-30T14:14:08.006" v="508" actId="403"/>
        <pc:sldMkLst>
          <pc:docMk/>
          <pc:sldMk cId="1356102048" sldId="464"/>
        </pc:sldMkLst>
        <pc:spChg chg="mod">
          <ac:chgData name="אלכס גורבצ'וב" userId="8459a7c7-b354-45d8-a56f-77640536e27f" providerId="ADAL" clId="{11CD91A5-D741-4137-942F-B3D62E781BA7}" dt="2022-06-30T14:14:08.006" v="508" actId="403"/>
          <ac:spMkLst>
            <pc:docMk/>
            <pc:sldMk cId="1356102048" sldId="464"/>
            <ac:spMk id="7" creationId="{54E9E228-B02C-3941-B458-23CB2D67B476}"/>
          </ac:spMkLst>
        </pc:spChg>
        <pc:picChg chg="mod">
          <ac:chgData name="אלכס גורבצ'וב" userId="8459a7c7-b354-45d8-a56f-77640536e27f" providerId="ADAL" clId="{11CD91A5-D741-4137-942F-B3D62E781BA7}" dt="2022-06-30T13:43:20.532" v="103" actId="1076"/>
          <ac:picMkLst>
            <pc:docMk/>
            <pc:sldMk cId="1356102048" sldId="464"/>
            <ac:picMk id="12" creationId="{31EE6352-2A7A-D2BF-D507-58947B50B7B8}"/>
          </ac:picMkLst>
        </pc:picChg>
        <pc:picChg chg="del">
          <ac:chgData name="אלכס גורבצ'וב" userId="8459a7c7-b354-45d8-a56f-77640536e27f" providerId="ADAL" clId="{11CD91A5-D741-4137-942F-B3D62E781BA7}" dt="2022-06-30T13:37:03.191" v="95" actId="478"/>
          <ac:picMkLst>
            <pc:docMk/>
            <pc:sldMk cId="1356102048" sldId="464"/>
            <ac:picMk id="1032" creationId="{100EE3C7-C530-20A7-B241-82814A72F46F}"/>
          </ac:picMkLst>
        </pc:picChg>
      </pc:sldChg>
      <pc:sldChg chg="addSp delSp modSp add mod">
        <pc:chgData name="אלכס גורבצ'וב" userId="8459a7c7-b354-45d8-a56f-77640536e27f" providerId="ADAL" clId="{11CD91A5-D741-4137-942F-B3D62E781BA7}" dt="2022-06-30T14:15:29.372" v="518" actId="113"/>
        <pc:sldMkLst>
          <pc:docMk/>
          <pc:sldMk cId="3535596680" sldId="465"/>
        </pc:sldMkLst>
        <pc:spChg chg="add del">
          <ac:chgData name="אלכס גורבצ'וב" userId="8459a7c7-b354-45d8-a56f-77640536e27f" providerId="ADAL" clId="{11CD91A5-D741-4137-942F-B3D62E781BA7}" dt="2022-06-30T14:11:25.823" v="454"/>
          <ac:spMkLst>
            <pc:docMk/>
            <pc:sldMk cId="3535596680" sldId="465"/>
            <ac:spMk id="2" creationId="{DE3E5201-909A-E8DF-D8FA-D15DEA08480B}"/>
          </ac:spMkLst>
        </pc:spChg>
        <pc:spChg chg="mod">
          <ac:chgData name="אלכס גורבצ'וב" userId="8459a7c7-b354-45d8-a56f-77640536e27f" providerId="ADAL" clId="{11CD91A5-D741-4137-942F-B3D62E781BA7}" dt="2022-06-30T14:15:29.372" v="518" actId="113"/>
          <ac:spMkLst>
            <pc:docMk/>
            <pc:sldMk cId="3535596680" sldId="465"/>
            <ac:spMk id="7" creationId="{54E9E228-B02C-3941-B458-23CB2D67B476}"/>
          </ac:spMkLst>
        </pc:spChg>
        <pc:spChg chg="add mod">
          <ac:chgData name="אלכס גורבצ'וב" userId="8459a7c7-b354-45d8-a56f-77640536e27f" providerId="ADAL" clId="{11CD91A5-D741-4137-942F-B3D62E781BA7}" dt="2022-06-30T14:11:25.828" v="456"/>
          <ac:spMkLst>
            <pc:docMk/>
            <pc:sldMk cId="3535596680" sldId="465"/>
            <ac:spMk id="12" creationId="{B75F0B62-0B3A-2C14-C084-2D7AFE1C22D4}"/>
          </ac:spMkLst>
        </pc:spChg>
        <pc:picChg chg="del">
          <ac:chgData name="אלכס גורבצ'וב" userId="8459a7c7-b354-45d8-a56f-77640536e27f" providerId="ADAL" clId="{11CD91A5-D741-4137-942F-B3D62E781BA7}" dt="2022-06-30T14:08:16.718" v="349" actId="478"/>
          <ac:picMkLst>
            <pc:docMk/>
            <pc:sldMk cId="3535596680" sldId="465"/>
            <ac:picMk id="4" creationId="{B15BCAD5-0D55-4151-EB8D-7AB01F15636A}"/>
          </ac:picMkLst>
        </pc:picChg>
        <pc:picChg chg="del">
          <ac:chgData name="אלכס גורבצ'וב" userId="8459a7c7-b354-45d8-a56f-77640536e27f" providerId="ADAL" clId="{11CD91A5-D741-4137-942F-B3D62E781BA7}" dt="2022-06-30T14:08:16.718" v="349" actId="478"/>
          <ac:picMkLst>
            <pc:docMk/>
            <pc:sldMk cId="3535596680" sldId="465"/>
            <ac:picMk id="5" creationId="{C6280F6F-63E7-1BDD-C362-BF79DD0F7E94}"/>
          </ac:picMkLst>
        </pc:picChg>
        <pc:picChg chg="del">
          <ac:chgData name="אלכס גורבצ'וב" userId="8459a7c7-b354-45d8-a56f-77640536e27f" providerId="ADAL" clId="{11CD91A5-D741-4137-942F-B3D62E781BA7}" dt="2022-06-30T14:08:16.718" v="349" actId="478"/>
          <ac:picMkLst>
            <pc:docMk/>
            <pc:sldMk cId="3535596680" sldId="465"/>
            <ac:picMk id="10" creationId="{5CCC6C19-4E51-EABD-039F-EB930AA571D3}"/>
          </ac:picMkLst>
        </pc:picChg>
        <pc:inkChg chg="del">
          <ac:chgData name="אלכס גורבצ'וב" userId="8459a7c7-b354-45d8-a56f-77640536e27f" providerId="ADAL" clId="{11CD91A5-D741-4137-942F-B3D62E781BA7}" dt="2022-06-30T14:08:18.387" v="350" actId="478"/>
          <ac:inkMkLst>
            <pc:docMk/>
            <pc:sldMk cId="3535596680" sldId="465"/>
            <ac:inkMk id="14" creationId="{F5DD4BB5-CDE0-DD31-6DB9-185C0349BA93}"/>
          </ac:inkMkLst>
        </pc:inkChg>
      </pc:sldChg>
      <pc:sldChg chg="addSp delSp modSp add mod">
        <pc:chgData name="אלכס גורבצ'וב" userId="8459a7c7-b354-45d8-a56f-77640536e27f" providerId="ADAL" clId="{11CD91A5-D741-4137-942F-B3D62E781BA7}" dt="2022-06-30T14:18:40.956" v="596" actId="9405"/>
        <pc:sldMkLst>
          <pc:docMk/>
          <pc:sldMk cId="3633515959" sldId="466"/>
        </pc:sldMkLst>
        <pc:spChg chg="mod">
          <ac:chgData name="אלכס גורבצ'וב" userId="8459a7c7-b354-45d8-a56f-77640536e27f" providerId="ADAL" clId="{11CD91A5-D741-4137-942F-B3D62E781BA7}" dt="2022-06-30T14:18:13.668" v="593" actId="20577"/>
          <ac:spMkLst>
            <pc:docMk/>
            <pc:sldMk cId="3633515959" sldId="466"/>
            <ac:spMk id="7" creationId="{54E9E228-B02C-3941-B458-23CB2D67B476}"/>
          </ac:spMkLst>
        </pc:spChg>
        <pc:spChg chg="del">
          <ac:chgData name="אלכס גורבצ'וב" userId="8459a7c7-b354-45d8-a56f-77640536e27f" providerId="ADAL" clId="{11CD91A5-D741-4137-942F-B3D62E781BA7}" dt="2022-06-30T14:16:26.424" v="535" actId="478"/>
          <ac:spMkLst>
            <pc:docMk/>
            <pc:sldMk cId="3633515959" sldId="466"/>
            <ac:spMk id="12" creationId="{B75F0B62-0B3A-2C14-C084-2D7AFE1C22D4}"/>
          </ac:spMkLst>
        </pc:spChg>
        <pc:picChg chg="add mod">
          <ac:chgData name="אלכס גורבצ'וב" userId="8459a7c7-b354-45d8-a56f-77640536e27f" providerId="ADAL" clId="{11CD91A5-D741-4137-942F-B3D62E781BA7}" dt="2022-06-30T14:18:20.704" v="595" actId="1076"/>
          <ac:picMkLst>
            <pc:docMk/>
            <pc:sldMk cId="3633515959" sldId="466"/>
            <ac:picMk id="4" creationId="{A20170A4-DCA5-CD9E-89CC-C706BA700EFF}"/>
          </ac:picMkLst>
        </pc:picChg>
        <pc:inkChg chg="add">
          <ac:chgData name="אלכס גורבצ'וב" userId="8459a7c7-b354-45d8-a56f-77640536e27f" providerId="ADAL" clId="{11CD91A5-D741-4137-942F-B3D62E781BA7}" dt="2022-06-30T14:18:40.956" v="596" actId="9405"/>
          <ac:inkMkLst>
            <pc:docMk/>
            <pc:sldMk cId="3633515959" sldId="466"/>
            <ac:inkMk id="5" creationId="{328373FD-EADB-D392-FCFF-F89D57419B35}"/>
          </ac:inkMkLst>
        </pc:inkChg>
      </pc:sldChg>
      <pc:sldChg chg="addSp delSp modSp add mod">
        <pc:chgData name="אלכס גורבצ'וב" userId="8459a7c7-b354-45d8-a56f-77640536e27f" providerId="ADAL" clId="{11CD91A5-D741-4137-942F-B3D62E781BA7}" dt="2022-06-30T14:23:23.170" v="719" actId="20577"/>
        <pc:sldMkLst>
          <pc:docMk/>
          <pc:sldMk cId="3248658943" sldId="467"/>
        </pc:sldMkLst>
        <pc:spChg chg="mod">
          <ac:chgData name="אלכס גורבצ'וב" userId="8459a7c7-b354-45d8-a56f-77640536e27f" providerId="ADAL" clId="{11CD91A5-D741-4137-942F-B3D62E781BA7}" dt="2022-06-30T14:23:23.170" v="719" actId="20577"/>
          <ac:spMkLst>
            <pc:docMk/>
            <pc:sldMk cId="3248658943" sldId="467"/>
            <ac:spMk id="7" creationId="{54E9E228-B02C-3941-B458-23CB2D67B476}"/>
          </ac:spMkLst>
        </pc:spChg>
        <pc:picChg chg="del">
          <ac:chgData name="אלכס גורבצ'וב" userId="8459a7c7-b354-45d8-a56f-77640536e27f" providerId="ADAL" clId="{11CD91A5-D741-4137-942F-B3D62E781BA7}" dt="2022-06-30T14:21:50.105" v="635" actId="478"/>
          <ac:picMkLst>
            <pc:docMk/>
            <pc:sldMk cId="3248658943" sldId="467"/>
            <ac:picMk id="4" creationId="{A20170A4-DCA5-CD9E-89CC-C706BA700EFF}"/>
          </ac:picMkLst>
        </pc:picChg>
        <pc:picChg chg="add mod">
          <ac:chgData name="אלכס גורבצ'וב" userId="8459a7c7-b354-45d8-a56f-77640536e27f" providerId="ADAL" clId="{11CD91A5-D741-4137-942F-B3D62E781BA7}" dt="2022-06-30T14:21:20.992" v="634" actId="1076"/>
          <ac:picMkLst>
            <pc:docMk/>
            <pc:sldMk cId="3248658943" sldId="467"/>
            <ac:picMk id="6" creationId="{CF1CE95B-B52E-E1B0-08FD-7177A6289004}"/>
          </ac:picMkLst>
        </pc:picChg>
        <pc:picChg chg="add mod">
          <ac:chgData name="אלכס גורבצ'וב" userId="8459a7c7-b354-45d8-a56f-77640536e27f" providerId="ADAL" clId="{11CD91A5-D741-4137-942F-B3D62E781BA7}" dt="2022-06-30T14:22:02.112" v="640" actId="1076"/>
          <ac:picMkLst>
            <pc:docMk/>
            <pc:sldMk cId="3248658943" sldId="467"/>
            <ac:picMk id="9" creationId="{0F56759C-19C9-E33F-B08C-48B3AEA02F52}"/>
          </ac:picMkLst>
        </pc:picChg>
        <pc:inkChg chg="del">
          <ac:chgData name="אלכס גורבצ'וב" userId="8459a7c7-b354-45d8-a56f-77640536e27f" providerId="ADAL" clId="{11CD91A5-D741-4137-942F-B3D62E781BA7}" dt="2022-06-30T14:21:53.242" v="636" actId="478"/>
          <ac:inkMkLst>
            <pc:docMk/>
            <pc:sldMk cId="3248658943" sldId="467"/>
            <ac:inkMk id="5" creationId="{328373FD-EADB-D392-FCFF-F89D57419B35}"/>
          </ac:inkMkLst>
        </pc:inkChg>
        <pc:cxnChg chg="add mod">
          <ac:chgData name="אלכס גורבצ'וב" userId="8459a7c7-b354-45d8-a56f-77640536e27f" providerId="ADAL" clId="{11CD91A5-D741-4137-942F-B3D62E781BA7}" dt="2022-06-30T14:22:20.828" v="644" actId="1582"/>
          <ac:cxnSpMkLst>
            <pc:docMk/>
            <pc:sldMk cId="3248658943" sldId="467"/>
            <ac:cxnSpMk id="12" creationId="{F1EB0906-7DF0-060B-92E8-5734EE8D1114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30T14:04:41.053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313 79 24575,'-40'0'0,"20"-1"0,1 0 0,-1 2 0,1 1 0,-31 6 0,43-7 0,1 1 0,0 1 0,0-1 0,0 1 0,1 0 0,-1 0 0,1 1 0,0 0 0,0 0 0,0 0 0,0 0 0,0 1 0,1 0 0,0 0 0,0 0 0,1 0 0,-1 1 0,-2 6 0,-3 5 0,2 1 0,0 0 0,1 0 0,1 0 0,1 1 0,0 0 0,2 0 0,0 0 0,1 0 0,1 20 0,1-30 0,-1 0 0,2-1 0,-1 1 0,1 0 0,0-1 0,1 0 0,0 1 0,0-1 0,0 0 0,1 0 0,1-1 0,-1 1 0,1-1 0,1 0 0,-1 0 0,1-1 0,0 0 0,1 0 0,-1 0 0,1 0 0,0-1 0,1-1 0,13 8 0,-3-5 0,1 0 0,0-1 0,1-1 0,-1-1 0,1-1 0,0-1 0,0 0 0,0-1 0,36-4 0,-29-1 0,0 0 0,0-2 0,-1-1 0,0-1 0,0-1 0,39-21 0,-51 23 0,1-1 0,-1-1 0,0 0 0,-1 0 0,14-14 0,-22 18 0,0-1 0,-1 1 0,0-1 0,0 1 0,0-1 0,-1 0 0,0-1 0,0 1 0,0-1 0,-1 1 0,0-1 0,0 0 0,-1 1 0,2-14 0,0-22 0,-2 1 0,-4-46 0,2 73 0,-1 1 0,0-1 0,-1 1 0,-1 0 0,0 0 0,0 0 0,-2 1 0,1-1 0,-2 1 0,-10-16 0,14 25 0,-1-1 0,1 1 0,-1 0 0,0 0 0,0 0 0,0 1 0,0-1 0,0 1 0,-1 0 0,1 0 0,-1 1 0,1-1 0,-1 1 0,0 0 0,0 0 0,-8 0 0,-11 0 0,0 1 0,-28 3 0,14-1 0,11-1 0,2-1 0,1 1 0,-45 7 0,63-7 0,0 1 0,0-1 0,0 1 0,1 0 0,-1 1 0,1-1 0,0 1 0,-1 0 0,1 1 0,0-1 0,1 1 0,-1 0 0,1 0 0,0 0 0,-1 1 0,-4 8 0,23-22-1365,4-6-5461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30T14:18:40.955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0 62 24575,'1'1'0,"-1"-1"0,0 1 0,1 0 0,-1 0 0,1-1 0,-1 1 0,1 0 0,-1-1 0,1 1 0,-1-1 0,1 1 0,0 0 0,-1-1 0,1 1 0,0-1 0,-1 0 0,1 1 0,0-1 0,0 0 0,-1 1 0,1-1 0,0 0 0,0 0 0,0 1 0,1-1 0,25 4 0,-23-3 0,105 7 0,149-8 0,-100-3 0,-135 3 0,61-1 0,-1 3 0,0 4 0,89 18 0,-55-8 0,-86-14 0,1 2 0,56 14 0,-58-10 0,1-1 0,-1-1 0,59 2 0,97-10 0,-68-1 0,-75 3 0,0-2 0,0-2 0,-1-2 0,46-12 0,-24 4 0,0 3 0,1 2 0,0 4 0,81 3 0,-102 0 0,55-9 0,36-1 0,546 13 0,-527-15 0,-63 4 0,-1 0 0,98-4 0,631 15 0,-775 1 0,56 10 0,-20-2 0,6 0 0,-43-3 0,-1-3 0,1-1 0,51-4 0,-92 1-39,0-1 0,0 1 0,-1-1 0,1 1 0,0-1 0,0 0 0,-1 0 0,1 1 0,-1-1 0,1-1 0,-1 1 0,1 0 0,-1 0 0,0 0 0,0-1 0,1 1 0,-1-1 0,0 1 0,0-1 0,0 1 0,-1-1 0,1 0 0,0 1 0,0-1 0,-1 0 0,1 0 0,-1 1 0,0-1 0,0 0 0,1 0 0,-1 0 0,0 1 0,0-1 0,-1-4 0,3-29-6787</inkml:trace>
</inkml:ink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jp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2.png"/><Relationship Id="rId5" Type="http://schemas.openxmlformats.org/officeDocument/2006/relationships/image" Target="../media/image8.svg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4.jpg"/><Relationship Id="rId7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.jpg"/><Relationship Id="rId7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850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21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לאחר העלאת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ראשון, נתרגל 3 שלבים העיקריים של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r" rtl="1" fontAlgn="base"/>
            <a:r>
              <a:rPr lang="en-US" b="1" i="0" dirty="0">
                <a:solidFill>
                  <a:srgbClr val="1A1A1A"/>
                </a:solidFill>
                <a:effectLst/>
                <a:latin typeface="Arimo"/>
              </a:rPr>
              <a:t>Working Copy</a:t>
            </a:r>
          </a:p>
          <a:p>
            <a:pPr algn="r" rtl="1" fontAlgn="base"/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Working Copy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זוהי התחנה המסמלת את הקבצים אשר נמצאים בתיקיית הפרויקט שלנו, על המחשב שלנו.</a:t>
            </a:r>
            <a:br>
              <a:rPr lang="he-IL" b="0" i="0" dirty="0">
                <a:solidFill>
                  <a:srgbClr val="2B2B2B"/>
                </a:solidFill>
                <a:effectLst/>
                <a:latin typeface="Arimo"/>
              </a:rPr>
            </a:b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כאשר אנו עובדים על קובץ מסוים ושמרנו את השינויים, 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Working Copy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שלנו השתנה.</a:t>
            </a:r>
          </a:p>
          <a:p>
            <a:pPr algn="r" rtl="1" fontAlgn="base"/>
            <a:r>
              <a:rPr lang="en-US" b="1" i="0" dirty="0">
                <a:solidFill>
                  <a:srgbClr val="1A1A1A"/>
                </a:solidFill>
                <a:effectLst/>
                <a:latin typeface="Arimo"/>
              </a:rPr>
              <a:t>Staging Copy</a:t>
            </a:r>
          </a:p>
          <a:p>
            <a:pPr algn="r" rtl="1" fontAlgn="base"/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כאשר ביצענו שינוי, אנו צריכים "להוסיף" את השינויים שביצענו למעקב של 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Git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. 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Staging Copy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הוא האזור שבו נמצאים הקבצים שהועלו. יש לשים לב - עדיין לא עשינו 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לקבצים אלו!</a:t>
            </a:r>
          </a:p>
          <a:p>
            <a:pPr algn="r" rtl="1" fontAlgn="base"/>
            <a:r>
              <a:rPr lang="en-US" b="1" i="0" dirty="0">
                <a:solidFill>
                  <a:srgbClr val="1A1A1A"/>
                </a:solidFill>
                <a:effectLst/>
                <a:latin typeface="Arimo"/>
              </a:rPr>
              <a:t>Committed Copy</a:t>
            </a:r>
          </a:p>
          <a:p>
            <a:pPr algn="r" rtl="1" fontAlgn="base"/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Committed Copy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זוהי התחנה בה נמצאים הקבצים "שעברו" 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.</a:t>
            </a:r>
            <a:br>
              <a:rPr lang="en-US" b="0" i="0" dirty="0">
                <a:solidFill>
                  <a:srgbClr val="2B2B2B"/>
                </a:solidFill>
                <a:effectLst/>
                <a:latin typeface="Arimo"/>
              </a:rPr>
            </a:b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מרגע שביצענו 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לקבצים, השינוי "נדחף" אל 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Repository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ונוסף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חדש למערכת.</a:t>
            </a:r>
            <a:br>
              <a:rPr lang="he-IL" b="0" i="0" dirty="0">
                <a:solidFill>
                  <a:srgbClr val="2B2B2B"/>
                </a:solidFill>
                <a:effectLst/>
                <a:latin typeface="Arimo"/>
              </a:rPr>
            </a:b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במילים אחרות, נוצר "העתק" של כל הקובץ עם השינוי החדש בתוספת הודעה קצרה המפרטת על השינוי שביצענו.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EE6352-2A7A-D2BF-D507-58947B50B7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69" y="2384191"/>
            <a:ext cx="5339920" cy="318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102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יצירת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Commit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על מנת לבצע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Commit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נעשה פעולה הבאה: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נעבור לאזור של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 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נכתוב מה כולל השינוי: </a:t>
            </a:r>
            <a:endParaRPr lang="en-US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נלחץ על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נלחץ על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Sync Changes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</a:t>
            </a:r>
            <a:endParaRPr lang="en-US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779664" y="2532077"/>
            <a:ext cx="4495244" cy="318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280F6F-63E7-1BDD-C362-BF79DD0F7E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80469" y="3429000"/>
            <a:ext cx="371475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CC6C19-4E51-EABD-039F-EB930AA571D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463631" y="4324722"/>
            <a:ext cx="2896858" cy="59912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F5DD4BB5-CDE0-DD31-6DB9-185C0349BA93}"/>
                  </a:ext>
                </a:extLst>
              </p14:cNvPr>
              <p14:cNvContentPartPr/>
              <p14:nvPr/>
            </p14:nvContentPartPr>
            <p14:xfrm>
              <a:off x="8766396" y="4269745"/>
              <a:ext cx="259920" cy="2188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5DD4BB5-CDE0-DD31-6DB9-185C0349BA9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757396" y="4260745"/>
                <a:ext cx="277560" cy="2365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15BCAD5-0D55-4151-EB8D-7AB01F15636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63630" y="5219890"/>
            <a:ext cx="2896857" cy="69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71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צפייה ב-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Commits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 קודמים</a:t>
            </a:r>
            <a:r>
              <a:rPr lang="ru-RU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</a:t>
            </a: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b="1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פקודת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Push</a:t>
            </a:r>
            <a:endParaRPr lang="he-IL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כדי לדחוף שינויי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b="1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פקודת </a:t>
            </a:r>
            <a:r>
              <a:rPr lang="en-US" b="1" dirty="0">
                <a:solidFill>
                  <a:srgbClr val="2B2B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Pull</a:t>
            </a:r>
            <a:endParaRPr lang="he-IL" b="1" dirty="0">
              <a:solidFill>
                <a:srgbClr val="2B2B2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כדי למשוך שינויי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779664" y="2532077"/>
            <a:ext cx="4495244" cy="318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12" name="Rectangle 2">
            <a:extLst>
              <a:ext uri="{FF2B5EF4-FFF2-40B4-BE49-F238E27FC236}">
                <a16:creationId xmlns:a16="http://schemas.microsoft.com/office/drawing/2014/main" id="{B75F0B62-0B3A-2C14-C084-2D7AFE1C22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4280" y="2615619"/>
            <a:ext cx="1606609" cy="215444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log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596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תכנסו ל-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GitHub</a:t>
            </a: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תחת אזור של הענפים (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branches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) פתחו ענף חדש: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779664" y="2532077"/>
            <a:ext cx="4495244" cy="318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0170A4-DCA5-CD9E-89CC-C706BA700E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27465" y="3429000"/>
            <a:ext cx="3324225" cy="25336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28373FD-EADB-D392-FCFF-F89D57419B35}"/>
                  </a:ext>
                </a:extLst>
              </p14:cNvPr>
              <p14:cNvContentPartPr/>
              <p14:nvPr/>
            </p14:nvContentPartPr>
            <p14:xfrm>
              <a:off x="8280424" y="5361547"/>
              <a:ext cx="1909440" cy="669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28373FD-EADB-D392-FCFF-F89D57419B3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271424" y="5352547"/>
                <a:ext cx="1927080" cy="8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3515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תכנסו ל-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Visual Studio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 ותחליפו ענף: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תעשו שינוי בענף 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version2</a:t>
            </a: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תעלו שינויים ל-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GitHub</a:t>
            </a: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האם זה השפיע על 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main</a:t>
            </a:r>
            <a:r>
              <a:rPr lang="he-IL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?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779664" y="2532077"/>
            <a:ext cx="4495244" cy="318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1CE95B-B52E-E1B0-08FD-7177A62890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89864" y="2960419"/>
            <a:ext cx="781050" cy="314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56759C-19C9-E33F-B08C-48B3AEA02F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25906" y="2960419"/>
            <a:ext cx="953814" cy="31432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EB0906-7DF0-060B-92E8-5734EE8D1114}"/>
              </a:ext>
            </a:extLst>
          </p:cNvPr>
          <p:cNvCxnSpPr>
            <a:stCxn id="6" idx="1"/>
          </p:cNvCxnSpPr>
          <p:nvPr/>
        </p:nvCxnSpPr>
        <p:spPr>
          <a:xfrm flipH="1" flipV="1">
            <a:off x="9679720" y="3117581"/>
            <a:ext cx="510144" cy="1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658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2643</TotalTime>
  <Words>256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Arimo</vt:lpstr>
      <vt:lpstr>Calibri</vt:lpstr>
      <vt:lpstr>Calibri Light</vt:lpstr>
      <vt:lpstr>Consolas</vt:lpstr>
      <vt:lpstr>Sagona ExtraLight</vt:lpstr>
      <vt:lpstr>Speak Pro</vt:lpstr>
      <vt:lpstr>Wingdings</vt:lpstr>
      <vt:lpstr>Office Theme</vt:lpstr>
      <vt:lpstr>QA בודק תוכנה</vt:lpstr>
      <vt:lpstr>Git</vt:lpstr>
      <vt:lpstr>Git</vt:lpstr>
      <vt:lpstr>Git</vt:lpstr>
      <vt:lpstr>Git</vt:lpstr>
      <vt:lpstr>Git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16</cp:revision>
  <dcterms:created xsi:type="dcterms:W3CDTF">2022-03-07T11:44:47Z</dcterms:created>
  <dcterms:modified xsi:type="dcterms:W3CDTF">2022-06-30T14:23:24Z</dcterms:modified>
</cp:coreProperties>
</file>

<file path=docProps/thumbnail.jpeg>
</file>